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2" r:id="rId6"/>
    <p:sldId id="259" r:id="rId7"/>
    <p:sldId id="260" r:id="rId8"/>
    <p:sldId id="267" r:id="rId9"/>
    <p:sldId id="264" r:id="rId10"/>
    <p:sldId id="265" r:id="rId11"/>
    <p:sldId id="266" r:id="rId12"/>
    <p:sldId id="268" r:id="rId13"/>
  </p:sldIdLst>
  <p:sldSz cx="12192000" cy="6858000"/>
  <p:notesSz cx="6858000" cy="9144000"/>
  <p:embeddedFontLst>
    <p:embeddedFont>
      <p:font typeface="JF Flat" panose="020B0604020202020204" charset="-78"/>
      <p:regular r:id="rId14"/>
    </p:embeddedFont>
    <p:embeddedFont>
      <p:font typeface="Hacen Promoter Md" panose="020B0604020202020204" charset="-78"/>
      <p:regular r:id="rId15"/>
    </p:embeddedFont>
    <p:embeddedFont>
      <p:font typeface="Seaside Resort NF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 SS Two Bold" panose="020B0604020202020204" charset="-78"/>
      <p:bold r:id="rId21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20E"/>
    <a:srgbClr val="DD750D"/>
    <a:srgbClr val="FF4B4B"/>
    <a:srgbClr val="F1AB1C"/>
    <a:srgbClr val="F1A60F"/>
    <a:srgbClr val="CFD5EA"/>
    <a:srgbClr val="EE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>
      <p:cViewPr varScale="1">
        <p:scale>
          <a:sx n="87" d="100"/>
          <a:sy n="87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861298798798799E-2"/>
          <c:y val="6.6339931942671501E-2"/>
          <c:w val="0.93402871621621619"/>
          <c:h val="0.86837094805788939"/>
        </c:manualLayout>
      </c:layout>
      <c:lineChart>
        <c:grouping val="percentStacked"/>
        <c:varyColors val="0"/>
        <c:ser>
          <c:idx val="1"/>
          <c:order val="0"/>
          <c:tx>
            <c:strRef>
              <c:f>ورقة1!$C$1</c:f>
              <c:strCache>
                <c:ptCount val="1"/>
                <c:pt idx="0">
                  <c:v>سلسلة 2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2">
                    <a:lumMod val="10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A72-4368-B38C-BE840B76BFB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A72-4368-B38C-BE840B76BFBB}"/>
              </c:ext>
            </c:extLst>
          </c:dPt>
          <c:cat>
            <c:strRef>
              <c:f>ورقة1!$A$2:$A$5</c:f>
              <c:strCache>
                <c:ptCount val="4"/>
                <c:pt idx="0">
                  <c:v>مهمة مستعجلة</c:v>
                </c:pt>
                <c:pt idx="1">
                  <c:v>مهمة غير مستعجلة</c:v>
                </c:pt>
                <c:pt idx="2">
                  <c:v>غير مهمة ومستعجلة</c:v>
                </c:pt>
                <c:pt idx="3">
                  <c:v>غير مهمة وغير مستعجلة</c:v>
                </c:pt>
              </c:strCache>
            </c:strRef>
          </c:cat>
          <c:val>
            <c:numRef>
              <c:f>ورقة1!$C$2:$C$5</c:f>
              <c:numCache>
                <c:formatCode>General</c:formatCode>
                <c:ptCount val="4"/>
                <c:pt idx="0">
                  <c:v>2.5</c:v>
                </c:pt>
                <c:pt idx="1">
                  <c:v>100</c:v>
                </c:pt>
                <c:pt idx="2">
                  <c:v>1.5</c:v>
                </c:pt>
                <c:pt idx="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5A72-4368-B38C-BE840B76BFBB}"/>
            </c:ext>
          </c:extLst>
        </c:ser>
        <c:ser>
          <c:idx val="2"/>
          <c:order val="1"/>
          <c:tx>
            <c:strRef>
              <c:f>ورقة1!$D$1</c:f>
              <c:strCache>
                <c:ptCount val="1"/>
                <c:pt idx="0">
                  <c:v>سلسلة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ورقة1!$A$2:$A$5</c:f>
              <c:strCache>
                <c:ptCount val="4"/>
                <c:pt idx="0">
                  <c:v>مهمة مستعجلة</c:v>
                </c:pt>
                <c:pt idx="1">
                  <c:v>مهمة غير مستعجلة</c:v>
                </c:pt>
                <c:pt idx="2">
                  <c:v>غير مهمة ومستعجلة</c:v>
                </c:pt>
                <c:pt idx="3">
                  <c:v>غير مهمة وغير مستعجلة</c:v>
                </c:pt>
              </c:strCache>
            </c:strRef>
          </c:cat>
          <c:val>
            <c:numRef>
              <c:f>ورقة1!$D$2:$D$5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5A72-4368-B38C-BE840B76B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521088"/>
        <c:axId val="149521648"/>
      </c:lineChart>
      <c:catAx>
        <c:axId val="14952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wissra-Light" panose="01000000000000000000" pitchFamily="50" charset="-78"/>
                <a:ea typeface="+mn-ea"/>
                <a:cs typeface="Swissra-Light" panose="01000000000000000000" pitchFamily="50" charset="-78"/>
              </a:defRPr>
            </a:pPr>
            <a:endParaRPr lang="en-US"/>
          </a:p>
        </c:txPr>
        <c:crossAx val="149521648"/>
        <c:crosses val="autoZero"/>
        <c:auto val="1"/>
        <c:lblAlgn val="ctr"/>
        <c:lblOffset val="100"/>
        <c:noMultiLvlLbl val="0"/>
      </c:catAx>
      <c:valAx>
        <c:axId val="14952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2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4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8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41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66894723-EDEC-424D-A3DC-317B03C59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" y="1949360"/>
            <a:ext cx="12168837" cy="49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38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xmlns="" id="{E88ABDB5-B8EE-479F-ADCF-FB8C74A8890D}"/>
              </a:ext>
            </a:extLst>
          </p:cNvPr>
          <p:cNvSpPr txBox="1"/>
          <p:nvPr/>
        </p:nvSpPr>
        <p:spPr>
          <a:xfrm>
            <a:off x="6672000" y="3069000"/>
            <a:ext cx="5040000" cy="1107996"/>
          </a:xfrm>
          <a:prstGeom prst="rect">
            <a:avLst/>
          </a:prstGeom>
          <a:solidFill>
            <a:srgbClr val="EEF0EF"/>
          </a:solidFill>
        </p:spPr>
        <p:txBody>
          <a:bodyPr wrap="square" rtlCol="0">
            <a:spAutoFit/>
          </a:bodyPr>
          <a:lstStyle/>
          <a:p>
            <a:pPr algn="justLow"/>
            <a:r>
              <a:rPr lang="ar-EG" sz="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wissra-Light" panose="01000000000000000000" pitchFamily="50" charset="-78"/>
                <a:cs typeface="Swissra-Light" panose="01000000000000000000" pitchFamily="50" charset="-78"/>
              </a:rPr>
              <a:t>الــــــــــــــوقــت</a:t>
            </a:r>
            <a:endParaRPr lang="en-US" sz="6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xmlns="" id="{33F3CCCB-403B-40D9-93A7-884C6F3C3E05}"/>
              </a:ext>
            </a:extLst>
          </p:cNvPr>
          <p:cNvSpPr/>
          <p:nvPr/>
        </p:nvSpPr>
        <p:spPr>
          <a:xfrm>
            <a:off x="8859710" y="3096710"/>
            <a:ext cx="2466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EG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Hacen Promoter Md" panose="02000000000000000000" pitchFamily="2" charset="-78"/>
                <a:ea typeface="GE SS Text Light" panose="020A0503020102020204" pitchFamily="18" charset="-78"/>
                <a:cs typeface="Hacen Promoter Md" panose="02000000000000000000" pitchFamily="2" charset="-78"/>
              </a:rPr>
              <a:t>اسـتثـمـار</a:t>
            </a:r>
            <a:endParaRPr lang="en-US" sz="4800" dirty="0">
              <a:latin typeface="Hacen Promoter Md" panose="02000000000000000000" pitchFamily="2" charset="-78"/>
              <a:ea typeface="GE SS Text Light" panose="020A0503020102020204" pitchFamily="18" charset="-78"/>
              <a:cs typeface="Hacen Promoter Md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34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xmlns="" id="{2C1B1EA6-9816-4728-B871-0B51E3AF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720" y="882"/>
            <a:ext cx="886280" cy="1329420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xmlns="" id="{C9DB9612-3013-49AF-86DC-B88C596E76D6}"/>
              </a:ext>
            </a:extLst>
          </p:cNvPr>
          <p:cNvSpPr/>
          <p:nvPr/>
        </p:nvSpPr>
        <p:spPr>
          <a:xfrm>
            <a:off x="-14514" y="5791056"/>
            <a:ext cx="12192000" cy="1122384"/>
          </a:xfrm>
          <a:prstGeom prst="rect">
            <a:avLst/>
          </a:prstGeom>
          <a:solidFill>
            <a:srgbClr val="FF4B4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xmlns="" id="{2A394A5B-B818-4C38-AB88-156AF7681BD6}"/>
              </a:ext>
            </a:extLst>
          </p:cNvPr>
          <p:cNvSpPr/>
          <p:nvPr/>
        </p:nvSpPr>
        <p:spPr>
          <a:xfrm>
            <a:off x="696000" y="4672695"/>
            <a:ext cx="10800000" cy="112238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xmlns="" id="{BE5F1534-2AB8-4422-BCEF-A518B22168F1}"/>
              </a:ext>
            </a:extLst>
          </p:cNvPr>
          <p:cNvSpPr/>
          <p:nvPr/>
        </p:nvSpPr>
        <p:spPr>
          <a:xfrm>
            <a:off x="1416000" y="3555882"/>
            <a:ext cx="9360000" cy="112238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xmlns="" id="{36841EE4-7EEB-41B8-BC38-16D0BBBC6C60}"/>
              </a:ext>
            </a:extLst>
          </p:cNvPr>
          <p:cNvSpPr/>
          <p:nvPr/>
        </p:nvSpPr>
        <p:spPr>
          <a:xfrm>
            <a:off x="2064000" y="2428578"/>
            <a:ext cx="8064000" cy="112238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xmlns="" id="{94E02226-716E-42E6-B7D2-9813DC826083}"/>
              </a:ext>
            </a:extLst>
          </p:cNvPr>
          <p:cNvSpPr/>
          <p:nvPr/>
        </p:nvSpPr>
        <p:spPr>
          <a:xfrm>
            <a:off x="2640000" y="1315131"/>
            <a:ext cx="6912000" cy="112238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مستطيل 1">
            <a:extLst>
              <a:ext uri="{FF2B5EF4-FFF2-40B4-BE49-F238E27FC236}">
                <a16:creationId xmlns:a16="http://schemas.microsoft.com/office/drawing/2014/main" xmlns="" id="{65707B8D-2A68-4DB2-9CB5-B4662F3A6BD4}"/>
              </a:ext>
            </a:extLst>
          </p:cNvPr>
          <p:cNvSpPr/>
          <p:nvPr/>
        </p:nvSpPr>
        <p:spPr>
          <a:xfrm>
            <a:off x="1686779" y="2720854"/>
            <a:ext cx="7948656" cy="5232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square">
            <a:spAutoFit/>
          </a:bodyPr>
          <a:lstStyle/>
          <a:p>
            <a:pPr fontAlgn="base"/>
            <a:r>
              <a:rPr lang="ar-EG" sz="2800" b="1" dirty="0">
                <a:solidFill>
                  <a:schemeClr val="bg1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أن تكون مرنًا أفضل من أن يفشل مخططك</a:t>
            </a:r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xmlns="" id="{AF24D7ED-A99B-44BE-9AE0-289C5C2EBE33}"/>
              </a:ext>
            </a:extLst>
          </p:cNvPr>
          <p:cNvSpPr/>
          <p:nvPr/>
        </p:nvSpPr>
        <p:spPr>
          <a:xfrm>
            <a:off x="1686779" y="6000054"/>
            <a:ext cx="8818440" cy="6463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none">
            <a:spAutoFit/>
          </a:bodyPr>
          <a:lstStyle/>
          <a:p>
            <a:pPr algn="just" fontAlgn="base"/>
            <a:r>
              <a:rPr lang="ar-EG" sz="3600" b="1" dirty="0">
                <a:solidFill>
                  <a:schemeClr val="bg1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التخطيط الجيد للمهام المطلوب إنجازها</a:t>
            </a:r>
          </a:p>
        </p:txBody>
      </p:sp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4AD1AAA7-3A5F-4320-85E9-047AF0B03B33}"/>
              </a:ext>
            </a:extLst>
          </p:cNvPr>
          <p:cNvSpPr/>
          <p:nvPr/>
        </p:nvSpPr>
        <p:spPr>
          <a:xfrm>
            <a:off x="1687239" y="3854568"/>
            <a:ext cx="8657219" cy="5232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square">
            <a:spAutoFit/>
          </a:bodyPr>
          <a:lstStyle/>
          <a:p>
            <a:pPr algn="ctr" fontAlgn="base"/>
            <a:r>
              <a:rPr lang="ar-EG" sz="2800" b="1" dirty="0">
                <a:solidFill>
                  <a:schemeClr val="bg1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لا تستخدم تطبيقات الهاتف في تنفيذ مهام الخطة</a:t>
            </a:r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xmlns="" id="{F777BDD1-A046-41BC-9BEA-A0B174D16F18}"/>
              </a:ext>
            </a:extLst>
          </p:cNvPr>
          <p:cNvSpPr/>
          <p:nvPr/>
        </p:nvSpPr>
        <p:spPr>
          <a:xfrm>
            <a:off x="1526479" y="4968156"/>
            <a:ext cx="8978740" cy="5232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none">
            <a:spAutoFit/>
          </a:bodyPr>
          <a:lstStyle/>
          <a:p>
            <a:pPr fontAlgn="base"/>
            <a:r>
              <a:rPr lang="ar-EG" sz="2800" b="1" dirty="0">
                <a:solidFill>
                  <a:schemeClr val="bg1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لا تكن نشطًا عبر وسائل التواصل أثناء عمل شيء مهم</a:t>
            </a:r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xmlns="" id="{D949B91C-81DB-49F6-B2C4-221D5FCDEC00}"/>
              </a:ext>
            </a:extLst>
          </p:cNvPr>
          <p:cNvSpPr/>
          <p:nvPr/>
        </p:nvSpPr>
        <p:spPr>
          <a:xfrm>
            <a:off x="3814766" y="1599499"/>
            <a:ext cx="4562467" cy="5232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/>
            <a:lightRig rig="threePt" dir="t"/>
          </a:scene3d>
        </p:spPr>
        <p:txBody>
          <a:bodyPr wrap="none">
            <a:spAutoFit/>
          </a:bodyPr>
          <a:lstStyle/>
          <a:p>
            <a:r>
              <a:rPr lang="ar-EG" sz="2800" b="1" dirty="0">
                <a:solidFill>
                  <a:schemeClr val="bg1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لابد أن تتعلم كيف تقول لا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2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>
            <a:extLst>
              <a:ext uri="{FF2B5EF4-FFF2-40B4-BE49-F238E27FC236}">
                <a16:creationId xmlns:a16="http://schemas.microsoft.com/office/drawing/2014/main" xmlns="" id="{8E7A8309-BF4F-494F-9347-3470877B20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4000">
                <a:srgbClr val="7030A0">
                  <a:alpha val="12000"/>
                </a:srgb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xmlns="" id="{2050B27F-19D6-4C94-813A-AB657F8851FD}"/>
              </a:ext>
            </a:extLst>
          </p:cNvPr>
          <p:cNvSpPr/>
          <p:nvPr/>
        </p:nvSpPr>
        <p:spPr>
          <a:xfrm>
            <a:off x="1668000" y="5489055"/>
            <a:ext cx="8856000" cy="923330"/>
          </a:xfrm>
          <a:prstGeom prst="roundRect">
            <a:avLst>
              <a:gd name="adj" fmla="val 1575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xmlns="" id="{E6805832-EB7F-4880-A685-4B367F4BBDA1}"/>
              </a:ext>
            </a:extLst>
          </p:cNvPr>
          <p:cNvSpPr txBox="1"/>
          <p:nvPr/>
        </p:nvSpPr>
        <p:spPr>
          <a:xfrm>
            <a:off x="2388000" y="5524678"/>
            <a:ext cx="74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hrax Sb" panose="020B0707020201080204" pitchFamily="34" charset="0"/>
                <a:cs typeface="JF Flat" panose="02000500000000000000" pitchFamily="2" charset="-78"/>
              </a:rPr>
              <a:t>Be Proactive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xmlns="" id="{84F92FCE-8A61-4882-87CC-A38246BE5C64}"/>
              </a:ext>
            </a:extLst>
          </p:cNvPr>
          <p:cNvSpPr txBox="1"/>
          <p:nvPr/>
        </p:nvSpPr>
        <p:spPr>
          <a:xfrm>
            <a:off x="7320000" y="4557352"/>
            <a:ext cx="320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Flat" panose="02000500000000000000" pitchFamily="2" charset="-78"/>
                <a:ea typeface="GE SS Two Bold" panose="020A0503020102020204" pitchFamily="18" charset="-78"/>
                <a:cs typeface="JF Flat" panose="02000500000000000000" pitchFamily="2" charset="-78"/>
              </a:rPr>
              <a:t>كُن سباقاً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Flat" panose="02000500000000000000" pitchFamily="2" charset="-78"/>
              <a:ea typeface="GE SS Two Bold" panose="020A0503020102020204" pitchFamily="18" charset="-78"/>
              <a:cs typeface="JF Flat" panose="02000500000000000000" pitchFamily="2" charset="-78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xmlns="" id="{3981010D-740A-48FF-80B3-69FFC7A6A87B}"/>
              </a:ext>
            </a:extLst>
          </p:cNvPr>
          <p:cNvCxnSpPr>
            <a:cxnSpLocks/>
          </p:cNvCxnSpPr>
          <p:nvPr/>
        </p:nvCxnSpPr>
        <p:spPr>
          <a:xfrm>
            <a:off x="408000" y="405000"/>
            <a:ext cx="0" cy="57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xmlns="" id="{7A63BC45-D7F5-4D5F-BA28-D19669C43E77}"/>
              </a:ext>
            </a:extLst>
          </p:cNvPr>
          <p:cNvCxnSpPr>
            <a:cxnSpLocks/>
          </p:cNvCxnSpPr>
          <p:nvPr/>
        </p:nvCxnSpPr>
        <p:spPr>
          <a:xfrm>
            <a:off x="11784000" y="405000"/>
            <a:ext cx="0" cy="57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رابط مستقيم 12">
            <a:extLst>
              <a:ext uri="{FF2B5EF4-FFF2-40B4-BE49-F238E27FC236}">
                <a16:creationId xmlns:a16="http://schemas.microsoft.com/office/drawing/2014/main" xmlns="" id="{7E5C79AA-FD82-4564-840C-8AC68C490C1F}"/>
              </a:ext>
            </a:extLst>
          </p:cNvPr>
          <p:cNvCxnSpPr>
            <a:cxnSpLocks/>
          </p:cNvCxnSpPr>
          <p:nvPr/>
        </p:nvCxnSpPr>
        <p:spPr>
          <a:xfrm flipH="1">
            <a:off x="7320000" y="414525"/>
            <a:ext cx="446400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مستقيم 15">
            <a:extLst>
              <a:ext uri="{FF2B5EF4-FFF2-40B4-BE49-F238E27FC236}">
                <a16:creationId xmlns:a16="http://schemas.microsoft.com/office/drawing/2014/main" xmlns="" id="{80AE9B37-3C11-4978-9D82-DD32A0F141A0}"/>
              </a:ext>
            </a:extLst>
          </p:cNvPr>
          <p:cNvCxnSpPr>
            <a:cxnSpLocks/>
          </p:cNvCxnSpPr>
          <p:nvPr/>
        </p:nvCxnSpPr>
        <p:spPr>
          <a:xfrm flipH="1">
            <a:off x="10776000" y="6151145"/>
            <a:ext cx="100800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رابط مستقيم 17">
            <a:extLst>
              <a:ext uri="{FF2B5EF4-FFF2-40B4-BE49-F238E27FC236}">
                <a16:creationId xmlns:a16="http://schemas.microsoft.com/office/drawing/2014/main" xmlns="" id="{31C22475-026D-4352-AC3E-8D57879C146B}"/>
              </a:ext>
            </a:extLst>
          </p:cNvPr>
          <p:cNvCxnSpPr>
            <a:cxnSpLocks/>
          </p:cNvCxnSpPr>
          <p:nvPr/>
        </p:nvCxnSpPr>
        <p:spPr>
          <a:xfrm flipH="1">
            <a:off x="407999" y="6151145"/>
            <a:ext cx="100800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مستقيم 22">
            <a:extLst>
              <a:ext uri="{FF2B5EF4-FFF2-40B4-BE49-F238E27FC236}">
                <a16:creationId xmlns:a16="http://schemas.microsoft.com/office/drawing/2014/main" xmlns="" id="{E4B6BB71-CAB9-481F-A8F2-8A04AD2E7702}"/>
              </a:ext>
            </a:extLst>
          </p:cNvPr>
          <p:cNvCxnSpPr>
            <a:cxnSpLocks/>
          </p:cNvCxnSpPr>
          <p:nvPr/>
        </p:nvCxnSpPr>
        <p:spPr>
          <a:xfrm flipH="1">
            <a:off x="408000" y="414525"/>
            <a:ext cx="381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6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74"/>
            <a:ext cx="12192000" cy="69163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1485000"/>
            <a:ext cx="6096000" cy="49994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ar-SA" sz="32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عمل الطالبات:</a:t>
            </a:r>
            <a:endParaRPr lang="en-US" sz="3200" b="1" u="sn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ريماس عوضه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سحر عبد الله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ريم مهدي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ساره محمد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أريام مهدي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ريماس محمد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SA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مستطيل: زوايا مستديرة 16">
            <a:extLst>
              <a:ext uri="{FF2B5EF4-FFF2-40B4-BE49-F238E27FC236}">
                <a16:creationId xmlns:a16="http://schemas.microsoft.com/office/drawing/2014/main" xmlns="" id="{F125F1E4-1DA2-4602-B213-7874EAC05D2A}"/>
              </a:ext>
            </a:extLst>
          </p:cNvPr>
          <p:cNvSpPr/>
          <p:nvPr/>
        </p:nvSpPr>
        <p:spPr>
          <a:xfrm>
            <a:off x="8964765" y="5533501"/>
            <a:ext cx="2171235" cy="76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xmlns="" id="{DA8A3A90-42A8-4AD2-BCD8-6A84D459DF5C}"/>
              </a:ext>
            </a:extLst>
          </p:cNvPr>
          <p:cNvSpPr txBox="1"/>
          <p:nvPr/>
        </p:nvSpPr>
        <p:spPr>
          <a:xfrm>
            <a:off x="840000" y="909000"/>
            <a:ext cx="101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تحديد </a:t>
            </a:r>
            <a:r>
              <a:rPr lang="ar-EG" sz="4800" dirty="0">
                <a:solidFill>
                  <a:srgbClr val="F1AB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                </a:t>
            </a:r>
            <a:r>
              <a:rPr lang="ar-EG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من تعلم </a:t>
            </a:r>
            <a:r>
              <a:rPr lang="ar-EG" sz="4800" dirty="0">
                <a:solidFill>
                  <a:srgbClr val="F1AB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إدارة الوقت</a:t>
            </a:r>
            <a:endParaRPr lang="en-US" sz="4800" dirty="0">
              <a:solidFill>
                <a:srgbClr val="F1AB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32" name="صورة 31">
            <a:extLst>
              <a:ext uri="{FF2B5EF4-FFF2-40B4-BE49-F238E27FC236}">
                <a16:creationId xmlns:a16="http://schemas.microsoft.com/office/drawing/2014/main" xmlns="" id="{BEBA2DE9-C5A4-447F-B1C7-998EC6C2B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5" b="66643" l="10000" r="90000">
                        <a14:foregroundMark x1="72133" y1="41134" x2="72133" y2="54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52"/>
          <a:stretch/>
        </p:blipFill>
        <p:spPr>
          <a:xfrm>
            <a:off x="6883449" y="809265"/>
            <a:ext cx="2463702" cy="836756"/>
          </a:xfrm>
          <a:prstGeom prst="rect">
            <a:avLst/>
          </a:prstGeom>
        </p:spPr>
      </p:pic>
      <p:sp>
        <p:nvSpPr>
          <p:cNvPr id="18" name="مستطيل: زوايا مستديرة 17">
            <a:extLst>
              <a:ext uri="{FF2B5EF4-FFF2-40B4-BE49-F238E27FC236}">
                <a16:creationId xmlns:a16="http://schemas.microsoft.com/office/drawing/2014/main" xmlns="" id="{5FD361DC-3F3B-486C-966C-61458B7F733A}"/>
              </a:ext>
            </a:extLst>
          </p:cNvPr>
          <p:cNvSpPr/>
          <p:nvPr/>
        </p:nvSpPr>
        <p:spPr>
          <a:xfrm>
            <a:off x="6163364" y="5533501"/>
            <a:ext cx="2171235" cy="76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xmlns="" id="{4E96C03F-D956-421F-83A8-1AFFF2847221}"/>
              </a:ext>
            </a:extLst>
          </p:cNvPr>
          <p:cNvSpPr txBox="1"/>
          <p:nvPr/>
        </p:nvSpPr>
        <p:spPr>
          <a:xfrm>
            <a:off x="9191924" y="5533501"/>
            <a:ext cx="1800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dirty="0">
                <a:solidFill>
                  <a:srgbClr val="FF000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مؤقت</a:t>
            </a:r>
            <a:endParaRPr lang="en-US" sz="4400" dirty="0">
              <a:solidFill>
                <a:srgbClr val="FF0000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xmlns="" id="{E27D950E-959B-4CB3-80C4-587988046138}"/>
              </a:ext>
            </a:extLst>
          </p:cNvPr>
          <p:cNvSpPr txBox="1"/>
          <p:nvPr/>
        </p:nvSpPr>
        <p:spPr>
          <a:xfrm>
            <a:off x="6207607" y="5533502"/>
            <a:ext cx="2031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dirty="0">
                <a:solidFill>
                  <a:srgbClr val="00B05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مستمر</a:t>
            </a:r>
            <a:endParaRPr lang="en-US" sz="4400" dirty="0">
              <a:solidFill>
                <a:srgbClr val="00B050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xmlns="" id="{16F85A1E-E8B0-4209-9688-4839BB6B1ED1}"/>
              </a:ext>
            </a:extLst>
          </p:cNvPr>
          <p:cNvSpPr txBox="1"/>
          <p:nvPr/>
        </p:nvSpPr>
        <p:spPr>
          <a:xfrm>
            <a:off x="8040000" y="2205000"/>
            <a:ext cx="295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الدراسة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xmlns="" id="{89ADFFEE-0D33-466E-8428-3D13A8ABF144}"/>
              </a:ext>
            </a:extLst>
          </p:cNvPr>
          <p:cNvSpPr txBox="1"/>
          <p:nvPr/>
        </p:nvSpPr>
        <p:spPr>
          <a:xfrm>
            <a:off x="8040000" y="3230272"/>
            <a:ext cx="295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العمل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xmlns="" id="{1B2EA299-F9A0-48CF-9C42-2BD729EFA96E}"/>
              </a:ext>
            </a:extLst>
          </p:cNvPr>
          <p:cNvSpPr txBox="1"/>
          <p:nvPr/>
        </p:nvSpPr>
        <p:spPr>
          <a:xfrm>
            <a:off x="8040000" y="4255544"/>
            <a:ext cx="295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النجاح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pic>
        <p:nvPicPr>
          <p:cNvPr id="35" name="صورة 34">
            <a:extLst>
              <a:ext uri="{FF2B5EF4-FFF2-40B4-BE49-F238E27FC236}">
                <a16:creationId xmlns:a16="http://schemas.microsoft.com/office/drawing/2014/main" xmlns="" id="{28A6C6C6-3C56-4F99-8366-3361D153B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0" y="2205000"/>
            <a:ext cx="4214046" cy="42140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نجمة: 6 نقاط 13">
            <a:extLst>
              <a:ext uri="{FF2B5EF4-FFF2-40B4-BE49-F238E27FC236}">
                <a16:creationId xmlns:a16="http://schemas.microsoft.com/office/drawing/2014/main" xmlns="" id="{0E097657-EF11-4FC9-A2AA-F4794700711F}"/>
              </a:ext>
            </a:extLst>
          </p:cNvPr>
          <p:cNvSpPr/>
          <p:nvPr/>
        </p:nvSpPr>
        <p:spPr>
          <a:xfrm flipH="1">
            <a:off x="11015891" y="3299993"/>
            <a:ext cx="454318" cy="448500"/>
          </a:xfrm>
          <a:prstGeom prst="star6">
            <a:avLst>
              <a:gd name="adj" fmla="val 34866"/>
              <a:gd name="hf" fmla="val 115470"/>
            </a:avLst>
          </a:prstGeom>
          <a:solidFill>
            <a:srgbClr val="F1AB1C"/>
          </a:solidFill>
          <a:ln w="19050">
            <a:solidFill>
              <a:srgbClr val="F1A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AB1C"/>
              </a:solidFill>
            </a:endParaRPr>
          </a:p>
        </p:txBody>
      </p:sp>
      <p:sp>
        <p:nvSpPr>
          <p:cNvPr id="15" name="نجمة: 6 نقاط 14">
            <a:extLst>
              <a:ext uri="{FF2B5EF4-FFF2-40B4-BE49-F238E27FC236}">
                <a16:creationId xmlns:a16="http://schemas.microsoft.com/office/drawing/2014/main" xmlns="" id="{643551F5-96ED-41E7-895E-AFE0A1C8E5AF}"/>
              </a:ext>
            </a:extLst>
          </p:cNvPr>
          <p:cNvSpPr/>
          <p:nvPr/>
        </p:nvSpPr>
        <p:spPr>
          <a:xfrm flipH="1">
            <a:off x="11023014" y="2300441"/>
            <a:ext cx="454318" cy="448500"/>
          </a:xfrm>
          <a:prstGeom prst="star6">
            <a:avLst>
              <a:gd name="adj" fmla="val 34866"/>
              <a:gd name="hf" fmla="val 115470"/>
            </a:avLst>
          </a:prstGeom>
          <a:solidFill>
            <a:srgbClr val="F1AB1C"/>
          </a:solidFill>
          <a:ln w="19050">
            <a:solidFill>
              <a:srgbClr val="F1A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AB1C"/>
              </a:solidFill>
            </a:endParaRPr>
          </a:p>
        </p:txBody>
      </p:sp>
      <p:sp>
        <p:nvSpPr>
          <p:cNvPr id="16" name="نجمة: 6 نقاط 15">
            <a:extLst>
              <a:ext uri="{FF2B5EF4-FFF2-40B4-BE49-F238E27FC236}">
                <a16:creationId xmlns:a16="http://schemas.microsoft.com/office/drawing/2014/main" xmlns="" id="{2281ED1A-B1FC-4BC9-A01C-247623C3D92C}"/>
              </a:ext>
            </a:extLst>
          </p:cNvPr>
          <p:cNvSpPr/>
          <p:nvPr/>
        </p:nvSpPr>
        <p:spPr>
          <a:xfrm flipH="1">
            <a:off x="11023014" y="4385237"/>
            <a:ext cx="454318" cy="448500"/>
          </a:xfrm>
          <a:prstGeom prst="star6">
            <a:avLst>
              <a:gd name="adj" fmla="val 34866"/>
              <a:gd name="hf" fmla="val 115470"/>
            </a:avLst>
          </a:prstGeom>
          <a:solidFill>
            <a:srgbClr val="F1AB1C"/>
          </a:solidFill>
          <a:ln w="19050">
            <a:solidFill>
              <a:srgbClr val="F1A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AB1C"/>
              </a:solidFill>
            </a:endParaRPr>
          </a:p>
        </p:txBody>
      </p:sp>
      <p:grpSp>
        <p:nvGrpSpPr>
          <p:cNvPr id="23" name="مجموعة 22">
            <a:extLst>
              <a:ext uri="{FF2B5EF4-FFF2-40B4-BE49-F238E27FC236}">
                <a16:creationId xmlns:a16="http://schemas.microsoft.com/office/drawing/2014/main" xmlns="" id="{E70EAE7F-2A1E-4D05-B7CA-303FA760E82D}"/>
              </a:ext>
            </a:extLst>
          </p:cNvPr>
          <p:cNvGrpSpPr/>
          <p:nvPr/>
        </p:nvGrpSpPr>
        <p:grpSpPr>
          <a:xfrm>
            <a:off x="180870" y="2912886"/>
            <a:ext cx="4187130" cy="3873263"/>
            <a:chOff x="180870" y="2912886"/>
            <a:chExt cx="4187130" cy="3873263"/>
          </a:xfrm>
        </p:grpSpPr>
        <p:cxnSp>
          <p:nvCxnSpPr>
            <p:cNvPr id="24" name="رابط مستقيم 23">
              <a:extLst>
                <a:ext uri="{FF2B5EF4-FFF2-40B4-BE49-F238E27FC236}">
                  <a16:creationId xmlns:a16="http://schemas.microsoft.com/office/drawing/2014/main" xmlns="" id="{4915FB4F-910E-4B47-98AB-FDA1FD0D1032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0" y="2912886"/>
              <a:ext cx="0" cy="38732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رابط مستقيم 24">
              <a:extLst>
                <a:ext uri="{FF2B5EF4-FFF2-40B4-BE49-F238E27FC236}">
                  <a16:creationId xmlns:a16="http://schemas.microsoft.com/office/drawing/2014/main" xmlns="" id="{C15B734E-FCD9-4EA8-852B-4D63C8BF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418713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مجموعة 27">
            <a:extLst>
              <a:ext uri="{FF2B5EF4-FFF2-40B4-BE49-F238E27FC236}">
                <a16:creationId xmlns:a16="http://schemas.microsoft.com/office/drawing/2014/main" xmlns="" id="{5A6F3962-A6A9-4693-A7C9-6470F989883E}"/>
              </a:ext>
            </a:extLst>
          </p:cNvPr>
          <p:cNvGrpSpPr/>
          <p:nvPr/>
        </p:nvGrpSpPr>
        <p:grpSpPr>
          <a:xfrm rot="10800000">
            <a:off x="8548721" y="177289"/>
            <a:ext cx="3539130" cy="3555877"/>
            <a:chOff x="180870" y="3230272"/>
            <a:chExt cx="3539130" cy="3555877"/>
          </a:xfrm>
        </p:grpSpPr>
        <p:cxnSp>
          <p:nvCxnSpPr>
            <p:cNvPr id="29" name="رابط مستقيم 28">
              <a:extLst>
                <a:ext uri="{FF2B5EF4-FFF2-40B4-BE49-F238E27FC236}">
                  <a16:creationId xmlns:a16="http://schemas.microsoft.com/office/drawing/2014/main" xmlns="" id="{69EE812C-4FA1-4689-A31E-399265904C8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0" y="3230272"/>
              <a:ext cx="0" cy="355587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رابط مستقيم 29">
              <a:extLst>
                <a:ext uri="{FF2B5EF4-FFF2-40B4-BE49-F238E27FC236}">
                  <a16:creationId xmlns:a16="http://schemas.microsoft.com/office/drawing/2014/main" xmlns="" id="{0D7BD885-EEFF-4251-A9A2-6E9F18E35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353913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836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xmlns="" id="{E9A52EA5-991D-415F-9FA8-E0A8B800CD55}"/>
              </a:ext>
            </a:extLst>
          </p:cNvPr>
          <p:cNvSpPr txBox="1"/>
          <p:nvPr/>
        </p:nvSpPr>
        <p:spPr>
          <a:xfrm>
            <a:off x="2514000" y="477000"/>
            <a:ext cx="71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dirty="0">
                <a:solidFill>
                  <a:schemeClr val="bg2">
                    <a:lumMod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استثمار </a:t>
            </a:r>
            <a:r>
              <a:rPr lang="ar-EG" sz="4000" dirty="0">
                <a:solidFill>
                  <a:srgbClr val="F1A6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الوقت</a:t>
            </a:r>
            <a:r>
              <a:rPr lang="ar-EG" sz="4000" dirty="0">
                <a:solidFill>
                  <a:schemeClr val="bg2">
                    <a:lumMod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 مهارة </a:t>
            </a:r>
            <a:r>
              <a:rPr lang="ar-EG" sz="4000" dirty="0">
                <a:solidFill>
                  <a:srgbClr val="F1A6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مُكتسبة</a:t>
            </a:r>
            <a:endParaRPr lang="en-US" sz="4000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xmlns="" id="{99E79D14-ED2B-4E7A-9389-073FEEFE0BAF}"/>
              </a:ext>
            </a:extLst>
          </p:cNvPr>
          <p:cNvSpPr txBox="1"/>
          <p:nvPr/>
        </p:nvSpPr>
        <p:spPr>
          <a:xfrm>
            <a:off x="8972897" y="1964499"/>
            <a:ext cx="18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2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التعلم</a:t>
            </a:r>
            <a:endParaRPr lang="en-US" sz="32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xmlns="" id="{8D2038E2-D47F-4558-8DF2-C97F53B77E89}"/>
              </a:ext>
            </a:extLst>
          </p:cNvPr>
          <p:cNvSpPr txBox="1"/>
          <p:nvPr/>
        </p:nvSpPr>
        <p:spPr>
          <a:xfrm>
            <a:off x="8876733" y="3595257"/>
            <a:ext cx="22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2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التجربة</a:t>
            </a:r>
            <a:endParaRPr lang="en-US" sz="32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xmlns="" id="{98F18993-8D43-4F1A-8DEB-24F3E05BD4A1}"/>
              </a:ext>
            </a:extLst>
          </p:cNvPr>
          <p:cNvSpPr txBox="1"/>
          <p:nvPr/>
        </p:nvSpPr>
        <p:spPr>
          <a:xfrm>
            <a:off x="9908897" y="5265114"/>
            <a:ext cx="1509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200" b="1" dirty="0">
                <a:solidFill>
                  <a:srgbClr val="00B050"/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النجاح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xmlns="" id="{E69C33D5-83B8-48D1-A8FA-97D1896D44E2}"/>
              </a:ext>
            </a:extLst>
          </p:cNvPr>
          <p:cNvSpPr txBox="1"/>
          <p:nvPr/>
        </p:nvSpPr>
        <p:spPr>
          <a:xfrm>
            <a:off x="4651826" y="5192580"/>
            <a:ext cx="29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6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إعادة التعلم</a:t>
            </a:r>
            <a:endParaRPr lang="en-US" sz="36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24" name="مستطيل 23">
            <a:extLst>
              <a:ext uri="{FF2B5EF4-FFF2-40B4-BE49-F238E27FC236}">
                <a16:creationId xmlns:a16="http://schemas.microsoft.com/office/drawing/2014/main" xmlns="" id="{EE3E343A-DBC4-4571-835E-379ED47C7B14}"/>
              </a:ext>
            </a:extLst>
          </p:cNvPr>
          <p:cNvSpPr/>
          <p:nvPr/>
        </p:nvSpPr>
        <p:spPr>
          <a:xfrm>
            <a:off x="8477897" y="1795257"/>
            <a:ext cx="2862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xmlns="" id="{CFDCE6E3-CE5E-4644-B708-317CE0506CF3}"/>
              </a:ext>
            </a:extLst>
          </p:cNvPr>
          <p:cNvSpPr/>
          <p:nvPr/>
        </p:nvSpPr>
        <p:spPr>
          <a:xfrm>
            <a:off x="8477897" y="3413269"/>
            <a:ext cx="2862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مستطيل 25">
            <a:extLst>
              <a:ext uri="{FF2B5EF4-FFF2-40B4-BE49-F238E27FC236}">
                <a16:creationId xmlns:a16="http://schemas.microsoft.com/office/drawing/2014/main" xmlns="" id="{F62D66D7-E2B4-492B-BA7F-9775A0FD6864}"/>
              </a:ext>
            </a:extLst>
          </p:cNvPr>
          <p:cNvSpPr/>
          <p:nvPr/>
        </p:nvSpPr>
        <p:spPr>
          <a:xfrm>
            <a:off x="9971897" y="5031281"/>
            <a:ext cx="1368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مستطيل 26">
            <a:extLst>
              <a:ext uri="{FF2B5EF4-FFF2-40B4-BE49-F238E27FC236}">
                <a16:creationId xmlns:a16="http://schemas.microsoft.com/office/drawing/2014/main" xmlns="" id="{DB7EB5F9-D448-44D9-9982-F7B310727C1E}"/>
              </a:ext>
            </a:extLst>
          </p:cNvPr>
          <p:cNvSpPr/>
          <p:nvPr/>
        </p:nvSpPr>
        <p:spPr>
          <a:xfrm>
            <a:off x="8477897" y="5031281"/>
            <a:ext cx="1352072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مستطيل 27">
            <a:extLst>
              <a:ext uri="{FF2B5EF4-FFF2-40B4-BE49-F238E27FC236}">
                <a16:creationId xmlns:a16="http://schemas.microsoft.com/office/drawing/2014/main" xmlns="" id="{E4B4899E-02DF-4F3D-9C29-E62AC2866C26}"/>
              </a:ext>
            </a:extLst>
          </p:cNvPr>
          <p:cNvSpPr/>
          <p:nvPr/>
        </p:nvSpPr>
        <p:spPr>
          <a:xfrm>
            <a:off x="8555261" y="5265114"/>
            <a:ext cx="1274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3200" b="1" dirty="0">
                <a:solidFill>
                  <a:srgbClr val="FF0000"/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الخطأ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9" name="مستطيل 28">
            <a:extLst>
              <a:ext uri="{FF2B5EF4-FFF2-40B4-BE49-F238E27FC236}">
                <a16:creationId xmlns:a16="http://schemas.microsoft.com/office/drawing/2014/main" xmlns="" id="{C5CEB451-8CDA-4C5B-8B42-B72EBC9E0044}"/>
              </a:ext>
            </a:extLst>
          </p:cNvPr>
          <p:cNvSpPr/>
          <p:nvPr/>
        </p:nvSpPr>
        <p:spPr>
          <a:xfrm>
            <a:off x="4698985" y="5031281"/>
            <a:ext cx="2875682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xmlns="" id="{6BE744FE-AD77-4B48-8F90-3BCED7D2A13C}"/>
              </a:ext>
            </a:extLst>
          </p:cNvPr>
          <p:cNvSpPr txBox="1"/>
          <p:nvPr/>
        </p:nvSpPr>
        <p:spPr>
          <a:xfrm>
            <a:off x="5004985" y="3595257"/>
            <a:ext cx="22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ar-EG" sz="32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التجربة</a:t>
            </a:r>
            <a:endParaRPr lang="en-US" sz="32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31" name="مستطيل 30">
            <a:extLst>
              <a:ext uri="{FF2B5EF4-FFF2-40B4-BE49-F238E27FC236}">
                <a16:creationId xmlns:a16="http://schemas.microsoft.com/office/drawing/2014/main" xmlns="" id="{CA4079A5-D330-4EC3-9AE4-B06FA54EBBEC}"/>
              </a:ext>
            </a:extLst>
          </p:cNvPr>
          <p:cNvSpPr/>
          <p:nvPr/>
        </p:nvSpPr>
        <p:spPr>
          <a:xfrm>
            <a:off x="4698985" y="3413269"/>
            <a:ext cx="2862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xmlns="" id="{D8E21761-AC56-4B21-82EA-3E5DC24E7AB2}"/>
              </a:ext>
            </a:extLst>
          </p:cNvPr>
          <p:cNvSpPr txBox="1"/>
          <p:nvPr/>
        </p:nvSpPr>
        <p:spPr>
          <a:xfrm>
            <a:off x="6129985" y="2029090"/>
            <a:ext cx="1509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200" b="1" dirty="0">
                <a:solidFill>
                  <a:srgbClr val="00B050"/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النجاح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33" name="مستطيل 32">
            <a:extLst>
              <a:ext uri="{FF2B5EF4-FFF2-40B4-BE49-F238E27FC236}">
                <a16:creationId xmlns:a16="http://schemas.microsoft.com/office/drawing/2014/main" xmlns="" id="{2499868F-3044-40E9-A24D-58FD954159BE}"/>
              </a:ext>
            </a:extLst>
          </p:cNvPr>
          <p:cNvSpPr/>
          <p:nvPr/>
        </p:nvSpPr>
        <p:spPr>
          <a:xfrm>
            <a:off x="6192985" y="1795257"/>
            <a:ext cx="1368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مستطيل 33">
            <a:extLst>
              <a:ext uri="{FF2B5EF4-FFF2-40B4-BE49-F238E27FC236}">
                <a16:creationId xmlns:a16="http://schemas.microsoft.com/office/drawing/2014/main" xmlns="" id="{6400DAC3-85ED-4577-8D56-B30598A74340}"/>
              </a:ext>
            </a:extLst>
          </p:cNvPr>
          <p:cNvSpPr/>
          <p:nvPr/>
        </p:nvSpPr>
        <p:spPr>
          <a:xfrm>
            <a:off x="4698985" y="1795257"/>
            <a:ext cx="1352072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مستطيل 34">
            <a:extLst>
              <a:ext uri="{FF2B5EF4-FFF2-40B4-BE49-F238E27FC236}">
                <a16:creationId xmlns:a16="http://schemas.microsoft.com/office/drawing/2014/main" xmlns="" id="{2C4F3D97-143A-4945-9760-8D1AB5EBC0FB}"/>
              </a:ext>
            </a:extLst>
          </p:cNvPr>
          <p:cNvSpPr/>
          <p:nvPr/>
        </p:nvSpPr>
        <p:spPr>
          <a:xfrm>
            <a:off x="4776349" y="2029090"/>
            <a:ext cx="1274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3200" b="1" dirty="0">
                <a:solidFill>
                  <a:srgbClr val="FF0000"/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الخطأ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6" name="مربع نص 35">
            <a:extLst>
              <a:ext uri="{FF2B5EF4-FFF2-40B4-BE49-F238E27FC236}">
                <a16:creationId xmlns:a16="http://schemas.microsoft.com/office/drawing/2014/main" xmlns="" id="{2EF1835E-BD11-49C2-A0EF-0D2B4FA4E4F9}"/>
              </a:ext>
            </a:extLst>
          </p:cNvPr>
          <p:cNvSpPr txBox="1"/>
          <p:nvPr/>
        </p:nvSpPr>
        <p:spPr>
          <a:xfrm>
            <a:off x="906897" y="1964499"/>
            <a:ext cx="29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6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إعادة التعلم</a:t>
            </a:r>
            <a:endParaRPr lang="en-US" sz="36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37" name="مستطيل 36">
            <a:extLst>
              <a:ext uri="{FF2B5EF4-FFF2-40B4-BE49-F238E27FC236}">
                <a16:creationId xmlns:a16="http://schemas.microsoft.com/office/drawing/2014/main" xmlns="" id="{46CBC34E-466E-4525-8B78-D824A817AF20}"/>
              </a:ext>
            </a:extLst>
          </p:cNvPr>
          <p:cNvSpPr/>
          <p:nvPr/>
        </p:nvSpPr>
        <p:spPr>
          <a:xfrm>
            <a:off x="954056" y="1803200"/>
            <a:ext cx="2875682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مربع نص 37">
            <a:extLst>
              <a:ext uri="{FF2B5EF4-FFF2-40B4-BE49-F238E27FC236}">
                <a16:creationId xmlns:a16="http://schemas.microsoft.com/office/drawing/2014/main" xmlns="" id="{6F6FB5FA-4769-4AC0-91C7-10592DB64724}"/>
              </a:ext>
            </a:extLst>
          </p:cNvPr>
          <p:cNvSpPr txBox="1"/>
          <p:nvPr/>
        </p:nvSpPr>
        <p:spPr>
          <a:xfrm>
            <a:off x="1260056" y="3595257"/>
            <a:ext cx="22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ar-EG" sz="3200" b="1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التجربة</a:t>
            </a:r>
            <a:endParaRPr lang="en-US" sz="3200" b="1" dirty="0">
              <a:solidFill>
                <a:srgbClr val="F1A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39" name="مستطيل 38">
            <a:extLst>
              <a:ext uri="{FF2B5EF4-FFF2-40B4-BE49-F238E27FC236}">
                <a16:creationId xmlns:a16="http://schemas.microsoft.com/office/drawing/2014/main" xmlns="" id="{3BF6FDFC-0FB9-4866-86BB-5021E2599A32}"/>
              </a:ext>
            </a:extLst>
          </p:cNvPr>
          <p:cNvSpPr/>
          <p:nvPr/>
        </p:nvSpPr>
        <p:spPr>
          <a:xfrm>
            <a:off x="954056" y="3413269"/>
            <a:ext cx="2862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xmlns="" id="{40BE87DC-0F1C-4EBA-8968-B7418D16D112}"/>
              </a:ext>
            </a:extLst>
          </p:cNvPr>
          <p:cNvSpPr txBox="1"/>
          <p:nvPr/>
        </p:nvSpPr>
        <p:spPr>
          <a:xfrm>
            <a:off x="1134215" y="5205326"/>
            <a:ext cx="250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ar-EG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wissra-Light" panose="01000000000000000000" pitchFamily="50" charset="-78"/>
                <a:ea typeface="GE SS Two Bold" panose="020A0503020102020204" pitchFamily="18" charset="-78"/>
                <a:cs typeface="Swissra-Light" panose="01000000000000000000" pitchFamily="50" charset="-78"/>
              </a:rPr>
              <a:t>الاستمرارية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ea typeface="GE SS Two Bold" panose="020A0503020102020204" pitchFamily="18" charset="-78"/>
              <a:cs typeface="Swissra-Light" panose="01000000000000000000" pitchFamily="50" charset="-78"/>
            </a:endParaRPr>
          </a:p>
        </p:txBody>
      </p:sp>
      <p:sp>
        <p:nvSpPr>
          <p:cNvPr id="41" name="مستطيل 40">
            <a:extLst>
              <a:ext uri="{FF2B5EF4-FFF2-40B4-BE49-F238E27FC236}">
                <a16:creationId xmlns:a16="http://schemas.microsoft.com/office/drawing/2014/main" xmlns="" id="{22D3C726-8BE2-4512-BEEB-A130DFFBE686}"/>
              </a:ext>
            </a:extLst>
          </p:cNvPr>
          <p:cNvSpPr/>
          <p:nvPr/>
        </p:nvSpPr>
        <p:spPr>
          <a:xfrm>
            <a:off x="954056" y="5023338"/>
            <a:ext cx="2862000" cy="968931"/>
          </a:xfrm>
          <a:prstGeom prst="rect">
            <a:avLst/>
          </a:prstGeom>
          <a:noFill/>
          <a:ln>
            <a:solidFill>
              <a:srgbClr val="DD7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pSp>
        <p:nvGrpSpPr>
          <p:cNvPr id="44" name="مجموعة 43">
            <a:extLst>
              <a:ext uri="{FF2B5EF4-FFF2-40B4-BE49-F238E27FC236}">
                <a16:creationId xmlns:a16="http://schemas.microsoft.com/office/drawing/2014/main" xmlns="" id="{4F7CF686-1028-4E86-B37D-1AA452447359}"/>
              </a:ext>
            </a:extLst>
          </p:cNvPr>
          <p:cNvGrpSpPr/>
          <p:nvPr/>
        </p:nvGrpSpPr>
        <p:grpSpPr>
          <a:xfrm flipH="1">
            <a:off x="0" y="0"/>
            <a:ext cx="12056622" cy="6758439"/>
            <a:chOff x="180870" y="27710"/>
            <a:chExt cx="12056622" cy="6758439"/>
          </a:xfrm>
        </p:grpSpPr>
        <p:cxnSp>
          <p:nvCxnSpPr>
            <p:cNvPr id="42" name="رابط مستقيم 41">
              <a:extLst>
                <a:ext uri="{FF2B5EF4-FFF2-40B4-BE49-F238E27FC236}">
                  <a16:creationId xmlns:a16="http://schemas.microsoft.com/office/drawing/2014/main" xmlns="" id="{477FE5DF-297F-495C-81E2-AF08E273B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000" y="27710"/>
              <a:ext cx="0" cy="67584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رابط مستقيم 42">
              <a:extLst>
                <a:ext uri="{FF2B5EF4-FFF2-40B4-BE49-F238E27FC236}">
                  <a16:creationId xmlns:a16="http://schemas.microsoft.com/office/drawing/2014/main" xmlns="" id="{89B92F84-10E3-4DC2-A731-9CE843A1E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1205662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345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رابط مستقيم 3">
            <a:extLst>
              <a:ext uri="{FF2B5EF4-FFF2-40B4-BE49-F238E27FC236}">
                <a16:creationId xmlns:a16="http://schemas.microsoft.com/office/drawing/2014/main" xmlns="" id="{C9767AA9-B182-4600-9604-BC3737AFA44D}"/>
              </a:ext>
            </a:extLst>
          </p:cNvPr>
          <p:cNvCxnSpPr>
            <a:cxnSpLocks/>
          </p:cNvCxnSpPr>
          <p:nvPr/>
        </p:nvCxnSpPr>
        <p:spPr>
          <a:xfrm>
            <a:off x="10446425" y="2205000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مربع نص 6">
            <a:extLst>
              <a:ext uri="{FF2B5EF4-FFF2-40B4-BE49-F238E27FC236}">
                <a16:creationId xmlns:a16="http://schemas.microsoft.com/office/drawing/2014/main" xmlns="" id="{A785118F-2C1C-4DFD-99D8-1B1B3FA08779}"/>
              </a:ext>
            </a:extLst>
          </p:cNvPr>
          <p:cNvSpPr txBox="1"/>
          <p:nvPr/>
        </p:nvSpPr>
        <p:spPr>
          <a:xfrm>
            <a:off x="7020862" y="2346423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الصحي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xmlns="" id="{C63FC9EF-B434-4154-8FAB-B924418F975F}"/>
              </a:ext>
            </a:extLst>
          </p:cNvPr>
          <p:cNvSpPr txBox="1"/>
          <p:nvPr/>
        </p:nvSpPr>
        <p:spPr>
          <a:xfrm>
            <a:off x="1002446" y="746006"/>
            <a:ext cx="1036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800" dirty="0">
                <a:solidFill>
                  <a:srgbClr val="DD750D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الجوانب </a:t>
            </a:r>
            <a:r>
              <a:rPr lang="ar-EG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الأساسية</a:t>
            </a:r>
            <a:r>
              <a:rPr lang="ar-EG" sz="4800" dirty="0">
                <a:solidFill>
                  <a:srgbClr val="DD750D"/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 في حياة الانسان</a:t>
            </a:r>
            <a:endParaRPr lang="en-US" sz="4800" dirty="0">
              <a:solidFill>
                <a:srgbClr val="DD75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xmlns="" id="{66A277F3-3E9A-4204-B624-6E8B085EBEAF}"/>
              </a:ext>
            </a:extLst>
          </p:cNvPr>
          <p:cNvSpPr txBox="1"/>
          <p:nvPr/>
        </p:nvSpPr>
        <p:spPr>
          <a:xfrm>
            <a:off x="7020862" y="3377147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العائلي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xmlns="" id="{A59D0006-D2DB-4A9E-9B44-4456C2A63E66}"/>
              </a:ext>
            </a:extLst>
          </p:cNvPr>
          <p:cNvSpPr txBox="1"/>
          <p:nvPr/>
        </p:nvSpPr>
        <p:spPr>
          <a:xfrm>
            <a:off x="6530720" y="4475467"/>
            <a:ext cx="374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الاجتماعي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cxnSp>
        <p:nvCxnSpPr>
          <p:cNvPr id="15" name="رابط مستقيم 14">
            <a:extLst>
              <a:ext uri="{FF2B5EF4-FFF2-40B4-BE49-F238E27FC236}">
                <a16:creationId xmlns:a16="http://schemas.microsoft.com/office/drawing/2014/main" xmlns="" id="{6A77E63B-3A44-4783-87CC-A215DDC894AE}"/>
              </a:ext>
            </a:extLst>
          </p:cNvPr>
          <p:cNvCxnSpPr>
            <a:cxnSpLocks/>
          </p:cNvCxnSpPr>
          <p:nvPr/>
        </p:nvCxnSpPr>
        <p:spPr>
          <a:xfrm>
            <a:off x="10446425" y="3306436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مستقيم 15">
            <a:extLst>
              <a:ext uri="{FF2B5EF4-FFF2-40B4-BE49-F238E27FC236}">
                <a16:creationId xmlns:a16="http://schemas.microsoft.com/office/drawing/2014/main" xmlns="" id="{E5A9EDCD-7AF5-4071-AD70-C5E22873B533}"/>
              </a:ext>
            </a:extLst>
          </p:cNvPr>
          <p:cNvCxnSpPr>
            <a:cxnSpLocks/>
          </p:cNvCxnSpPr>
          <p:nvPr/>
        </p:nvCxnSpPr>
        <p:spPr>
          <a:xfrm>
            <a:off x="10446425" y="4404758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رابط مستقيم 16">
            <a:extLst>
              <a:ext uri="{FF2B5EF4-FFF2-40B4-BE49-F238E27FC236}">
                <a16:creationId xmlns:a16="http://schemas.microsoft.com/office/drawing/2014/main" xmlns="" id="{1713A67C-ABF2-4609-B907-E7025EC10A5D}"/>
              </a:ext>
            </a:extLst>
          </p:cNvPr>
          <p:cNvCxnSpPr>
            <a:cxnSpLocks/>
          </p:cNvCxnSpPr>
          <p:nvPr/>
        </p:nvCxnSpPr>
        <p:spPr>
          <a:xfrm>
            <a:off x="4661567" y="2261062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رابط مستقيم 17">
            <a:extLst>
              <a:ext uri="{FF2B5EF4-FFF2-40B4-BE49-F238E27FC236}">
                <a16:creationId xmlns:a16="http://schemas.microsoft.com/office/drawing/2014/main" xmlns="" id="{97ADA759-7A84-442C-814F-B88E0D23B389}"/>
              </a:ext>
            </a:extLst>
          </p:cNvPr>
          <p:cNvCxnSpPr>
            <a:cxnSpLocks/>
          </p:cNvCxnSpPr>
          <p:nvPr/>
        </p:nvCxnSpPr>
        <p:spPr>
          <a:xfrm>
            <a:off x="4661567" y="3313753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رابط مستقيم 18">
            <a:extLst>
              <a:ext uri="{FF2B5EF4-FFF2-40B4-BE49-F238E27FC236}">
                <a16:creationId xmlns:a16="http://schemas.microsoft.com/office/drawing/2014/main" xmlns="" id="{0EDBD723-13E5-477C-BD33-23BD59AC76BC}"/>
              </a:ext>
            </a:extLst>
          </p:cNvPr>
          <p:cNvCxnSpPr>
            <a:cxnSpLocks/>
          </p:cNvCxnSpPr>
          <p:nvPr/>
        </p:nvCxnSpPr>
        <p:spPr>
          <a:xfrm>
            <a:off x="4661567" y="4415189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xmlns="" id="{0928205A-7345-4A24-BF9F-A34D7FB14BA6}"/>
              </a:ext>
            </a:extLst>
          </p:cNvPr>
          <p:cNvCxnSpPr>
            <a:cxnSpLocks/>
          </p:cNvCxnSpPr>
          <p:nvPr/>
        </p:nvCxnSpPr>
        <p:spPr>
          <a:xfrm>
            <a:off x="7638425" y="5573980"/>
            <a:ext cx="0" cy="7877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ربع نص 21">
            <a:extLst>
              <a:ext uri="{FF2B5EF4-FFF2-40B4-BE49-F238E27FC236}">
                <a16:creationId xmlns:a16="http://schemas.microsoft.com/office/drawing/2014/main" xmlns="" id="{2999B2F5-F62D-4DCC-837A-3796C4A58F35}"/>
              </a:ext>
            </a:extLst>
          </p:cNvPr>
          <p:cNvSpPr txBox="1"/>
          <p:nvPr/>
        </p:nvSpPr>
        <p:spPr>
          <a:xfrm>
            <a:off x="1236003" y="2331772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المالي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xmlns="" id="{126E63E0-B847-48CA-8066-8F7E57CEB632}"/>
              </a:ext>
            </a:extLst>
          </p:cNvPr>
          <p:cNvSpPr txBox="1"/>
          <p:nvPr/>
        </p:nvSpPr>
        <p:spPr>
          <a:xfrm>
            <a:off x="1236003" y="3432472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الفكري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xmlns="" id="{C6087860-3443-4182-8182-DE2F361D3E20}"/>
              </a:ext>
            </a:extLst>
          </p:cNvPr>
          <p:cNvSpPr txBox="1"/>
          <p:nvPr/>
        </p:nvSpPr>
        <p:spPr>
          <a:xfrm>
            <a:off x="1236003" y="4485900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الروحي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xmlns="" id="{78478ADF-9FCF-4CA3-969C-4A71993CAF37}"/>
              </a:ext>
            </a:extLst>
          </p:cNvPr>
          <p:cNvSpPr txBox="1"/>
          <p:nvPr/>
        </p:nvSpPr>
        <p:spPr>
          <a:xfrm>
            <a:off x="4187504" y="5698669"/>
            <a:ext cx="32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>
                <a:solidFill>
                  <a:schemeClr val="bg2">
                    <a:lumMod val="25000"/>
                  </a:schemeClr>
                </a:solidFill>
                <a:latin typeface="Swissra-Light" panose="01000000000000000000" pitchFamily="50" charset="-78"/>
                <a:cs typeface="Swissra-Light" panose="01000000000000000000" pitchFamily="50" charset="-78"/>
              </a:rPr>
              <a:t>الجانب المهني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Swissra-Light" panose="01000000000000000000" pitchFamily="50" charset="-78"/>
              <a:cs typeface="Swissra-Light" panose="01000000000000000000" pitchFamily="50" charset="-78"/>
            </a:endParaRPr>
          </a:p>
        </p:txBody>
      </p:sp>
      <p:sp>
        <p:nvSpPr>
          <p:cNvPr id="27" name="مربع نص 26">
            <a:extLst>
              <a:ext uri="{FF2B5EF4-FFF2-40B4-BE49-F238E27FC236}">
                <a16:creationId xmlns:a16="http://schemas.microsoft.com/office/drawing/2014/main" xmlns="" id="{AF4FF88F-86E7-46E8-9B40-C0534D1EC96D}"/>
              </a:ext>
            </a:extLst>
          </p:cNvPr>
          <p:cNvSpPr txBox="1"/>
          <p:nvPr/>
        </p:nvSpPr>
        <p:spPr>
          <a:xfrm>
            <a:off x="10632000" y="2193273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1</a:t>
            </a:r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xmlns="" id="{792B2663-F09F-4631-BF92-1753AF24A132}"/>
              </a:ext>
            </a:extLst>
          </p:cNvPr>
          <p:cNvSpPr txBox="1"/>
          <p:nvPr/>
        </p:nvSpPr>
        <p:spPr>
          <a:xfrm>
            <a:off x="10632000" y="3306436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2</a:t>
            </a:r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xmlns="" id="{4D982D6C-1687-4823-A81F-459B290066AE}"/>
              </a:ext>
            </a:extLst>
          </p:cNvPr>
          <p:cNvSpPr txBox="1"/>
          <p:nvPr/>
        </p:nvSpPr>
        <p:spPr>
          <a:xfrm>
            <a:off x="10632000" y="4336969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3</a:t>
            </a: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xmlns="" id="{1326AF4F-1489-4517-A8A7-68666D2C6D2E}"/>
              </a:ext>
            </a:extLst>
          </p:cNvPr>
          <p:cNvSpPr txBox="1"/>
          <p:nvPr/>
        </p:nvSpPr>
        <p:spPr>
          <a:xfrm>
            <a:off x="4847142" y="2193273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4</a:t>
            </a: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xmlns="" id="{B2EEBD3E-4A72-4883-946F-2F6A52E5ED45}"/>
              </a:ext>
            </a:extLst>
          </p:cNvPr>
          <p:cNvSpPr txBox="1"/>
          <p:nvPr/>
        </p:nvSpPr>
        <p:spPr>
          <a:xfrm>
            <a:off x="4847142" y="3302026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5</a:t>
            </a: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xmlns="" id="{9EDBF0AA-C40C-47DB-8D1B-FFC2DD99EC25}"/>
              </a:ext>
            </a:extLst>
          </p:cNvPr>
          <p:cNvSpPr txBox="1"/>
          <p:nvPr/>
        </p:nvSpPr>
        <p:spPr>
          <a:xfrm>
            <a:off x="4847142" y="4415189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6</a:t>
            </a: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xmlns="" id="{A8B94E26-2329-4F26-8975-A266AADDB8E3}"/>
              </a:ext>
            </a:extLst>
          </p:cNvPr>
          <p:cNvSpPr txBox="1"/>
          <p:nvPr/>
        </p:nvSpPr>
        <p:spPr>
          <a:xfrm>
            <a:off x="7824000" y="5506191"/>
            <a:ext cx="647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aside Resort NF" panose="02010604020203020C04" pitchFamily="2" charset="0"/>
                <a:cs typeface="Neo Sans Arabic" panose="020B0504030504040204" pitchFamily="34" charset="-78"/>
              </a:rPr>
              <a:t>7</a:t>
            </a:r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xmlns="" id="{4617EBAE-4094-4208-88C9-625B507C15AA}"/>
              </a:ext>
            </a:extLst>
          </p:cNvPr>
          <p:cNvGrpSpPr/>
          <p:nvPr/>
        </p:nvGrpSpPr>
        <p:grpSpPr>
          <a:xfrm>
            <a:off x="180870" y="0"/>
            <a:ext cx="12011130" cy="6786149"/>
            <a:chOff x="180870" y="0"/>
            <a:chExt cx="12011130" cy="6786149"/>
          </a:xfrm>
        </p:grpSpPr>
        <p:cxnSp>
          <p:nvCxnSpPr>
            <p:cNvPr id="47" name="رابط مستقيم 46">
              <a:extLst>
                <a:ext uri="{FF2B5EF4-FFF2-40B4-BE49-F238E27FC236}">
                  <a16:creationId xmlns:a16="http://schemas.microsoft.com/office/drawing/2014/main" xmlns="" id="{E503C93C-36D0-4B42-A367-01F2B07DAD9D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0" y="0"/>
              <a:ext cx="0" cy="678614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رابط مستقيم 50">
              <a:extLst>
                <a:ext uri="{FF2B5EF4-FFF2-40B4-BE49-F238E27FC236}">
                  <a16:creationId xmlns:a16="http://schemas.microsoft.com/office/drawing/2014/main" xmlns="" id="{EFBC80C1-F307-4E3B-BE17-18122894B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1201113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2325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5">
            <a:extLst>
              <a:ext uri="{FF2B5EF4-FFF2-40B4-BE49-F238E27FC236}">
                <a16:creationId xmlns:a16="http://schemas.microsoft.com/office/drawing/2014/main" xmlns="" id="{001B9ED0-FD88-445B-A24D-A663076DE829}"/>
              </a:ext>
            </a:extLst>
          </p:cNvPr>
          <p:cNvSpPr txBox="1"/>
          <p:nvPr/>
        </p:nvSpPr>
        <p:spPr>
          <a:xfrm>
            <a:off x="1256707" y="1629000"/>
            <a:ext cx="1000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600" dirty="0">
                <a:solidFill>
                  <a:srgbClr val="00B05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</a:t>
            </a:r>
            <a:r>
              <a:rPr lang="ar-EG" sz="16600" dirty="0">
                <a:solidFill>
                  <a:srgbClr val="F1AB1C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ل</a:t>
            </a:r>
            <a:r>
              <a:rPr lang="ar-EG" sz="16600" dirty="0"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أ</a:t>
            </a:r>
            <a:r>
              <a:rPr lang="ar-EG" sz="16600" dirty="0">
                <a:solidFill>
                  <a:schemeClr val="accent2">
                    <a:lumMod val="7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و</a:t>
            </a:r>
            <a:r>
              <a:rPr lang="ar-EG" sz="16600" dirty="0">
                <a:solidFill>
                  <a:schemeClr val="accent1">
                    <a:lumMod val="7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ل</a:t>
            </a:r>
            <a:r>
              <a:rPr lang="ar-EG" sz="16600" dirty="0">
                <a:solidFill>
                  <a:srgbClr val="FF000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و</a:t>
            </a:r>
            <a:r>
              <a:rPr lang="ar-EG" sz="16600" dirty="0">
                <a:solidFill>
                  <a:srgbClr val="00B0F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ي</a:t>
            </a:r>
            <a:r>
              <a:rPr lang="ar-EG" sz="16600" dirty="0">
                <a:solidFill>
                  <a:srgbClr val="7030A0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</a:t>
            </a:r>
            <a:r>
              <a:rPr lang="ar-EG" sz="16600" dirty="0">
                <a:solidFill>
                  <a:srgbClr val="E8420E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ت</a:t>
            </a:r>
            <a:endParaRPr lang="en-US" sz="16600" dirty="0">
              <a:solidFill>
                <a:srgbClr val="E8420E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xmlns="" id="{019ADF20-45F8-4E80-A0B7-0077CACD0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100000" l="34313" r="64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32110"/>
          <a:stretch/>
        </p:blipFill>
        <p:spPr>
          <a:xfrm>
            <a:off x="8976000" y="3458995"/>
            <a:ext cx="1791874" cy="34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1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xmlns="" id="{F22C457D-0E34-403E-AA1A-0C62D93A2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45895"/>
              </p:ext>
            </p:extLst>
          </p:nvPr>
        </p:nvGraphicFramePr>
        <p:xfrm>
          <a:off x="0" y="0"/>
          <a:ext cx="12192000" cy="684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60000">
                  <a:extLst>
                    <a:ext uri="{9D8B030D-6E8A-4147-A177-3AD203B41FA5}">
                      <a16:colId xmlns:a16="http://schemas.microsoft.com/office/drawing/2014/main" xmlns="" val="2228593924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xmlns="" val="2322053245"/>
                    </a:ext>
                  </a:extLst>
                </a:gridCol>
                <a:gridCol w="1848000">
                  <a:extLst>
                    <a:ext uri="{9D8B030D-6E8A-4147-A177-3AD203B41FA5}">
                      <a16:colId xmlns:a16="http://schemas.microsoft.com/office/drawing/2014/main" xmlns="" val="1916547201"/>
                    </a:ext>
                  </a:extLst>
                </a:gridCol>
              </a:tblGrid>
              <a:tr h="1125000">
                <a:tc>
                  <a:txBody>
                    <a:bodyPr/>
                    <a:lstStyle/>
                    <a:p>
                      <a:pPr algn="ctr"/>
                      <a:r>
                        <a:rPr lang="ar-EG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غير مستعجل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مستعجل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8534982"/>
                  </a:ext>
                </a:extLst>
              </a:tr>
              <a:tr h="27720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2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أمور مهمة غير مستعجلة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sra-Light" panose="01000000000000000000" pitchFamily="50" charset="-78"/>
                        <a:ea typeface="+mn-ea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800" dirty="0"/>
                        <a:t>أمور مهمة مستعجلة</a:t>
                      </a:r>
                      <a:endParaRPr lang="en-US" sz="2800" dirty="0">
                        <a:solidFill>
                          <a:schemeClr val="bg1"/>
                        </a:solidFill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مهم</a:t>
                      </a:r>
                      <a:endParaRPr lang="en-US" sz="2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14015790"/>
                  </a:ext>
                </a:extLst>
              </a:tr>
              <a:tr h="29520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2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أمور غير مهمة غير مستعجلة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sra-Light" panose="01000000000000000000" pitchFamily="50" charset="-78"/>
                        <a:ea typeface="+mn-ea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2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أمور غير مهمة مستعجلة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sra-Light" panose="01000000000000000000" pitchFamily="50" charset="-78"/>
                        <a:ea typeface="+mn-ea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غير مهم</a:t>
                      </a:r>
                      <a:endParaRPr lang="en-US" sz="2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wissra-Light" panose="01000000000000000000" pitchFamily="50" charset="-78"/>
                        <a:cs typeface="Swissra-Light" panose="01000000000000000000" pitchFamily="50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37514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135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مخطط 3">
            <a:extLst>
              <a:ext uri="{FF2B5EF4-FFF2-40B4-BE49-F238E27FC236}">
                <a16:creationId xmlns:a16="http://schemas.microsoft.com/office/drawing/2014/main" xmlns="" id="{E3E0254B-DCAB-402B-B34C-4E8A8E4A4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805702"/>
              </p:ext>
            </p:extLst>
          </p:nvPr>
        </p:nvGraphicFramePr>
        <p:xfrm>
          <a:off x="768000" y="405000"/>
          <a:ext cx="10656000" cy="5815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418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FB2D288C-E26E-45C5-A12E-CD9BD9AF2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t="15336" r="19010" b="8619"/>
          <a:stretch/>
        </p:blipFill>
        <p:spPr>
          <a:xfrm>
            <a:off x="696000" y="836268"/>
            <a:ext cx="7344000" cy="5040730"/>
          </a:xfrm>
          <a:prstGeom prst="rect">
            <a:avLst/>
          </a:prstGeom>
          <a:effectLst>
            <a:outerShdw blurRad="482600" sx="102000" sy="102000" algn="ctr" rotWithShape="0">
              <a:prstClr val="black">
                <a:alpha val="12000"/>
              </a:prstClr>
            </a:outerShdw>
          </a:effectLst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xmlns="" id="{B20BB889-4C5C-407C-9973-B623279CEECD}"/>
              </a:ext>
            </a:extLst>
          </p:cNvPr>
          <p:cNvSpPr txBox="1"/>
          <p:nvPr/>
        </p:nvSpPr>
        <p:spPr>
          <a:xfrm>
            <a:off x="8712576" y="2512301"/>
            <a:ext cx="2036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ar-EG" sz="2800" dirty="0">
                <a:solidFill>
                  <a:schemeClr val="bg2">
                    <a:lumMod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جدول استثمار </a:t>
            </a:r>
            <a:r>
              <a:rPr lang="ar-EG" sz="2800" dirty="0">
                <a:solidFill>
                  <a:srgbClr val="E8420E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الوقت</a:t>
            </a:r>
            <a:r>
              <a:rPr lang="ar-EG" sz="2800" dirty="0">
                <a:solidFill>
                  <a:schemeClr val="bg2">
                    <a:lumMod val="2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 الشخصي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xmlns="" id="{21618CEF-9B40-4B5A-830F-EEC892FA85AC}"/>
              </a:ext>
            </a:extLst>
          </p:cNvPr>
          <p:cNvGrpSpPr/>
          <p:nvPr/>
        </p:nvGrpSpPr>
        <p:grpSpPr>
          <a:xfrm rot="10800000">
            <a:off x="9524866" y="2478319"/>
            <a:ext cx="1389709" cy="1396285"/>
            <a:chOff x="180870" y="3230272"/>
            <a:chExt cx="3539130" cy="3555877"/>
          </a:xfrm>
        </p:grpSpPr>
        <p:cxnSp>
          <p:nvCxnSpPr>
            <p:cNvPr id="9" name="رابط مستقيم 8">
              <a:extLst>
                <a:ext uri="{FF2B5EF4-FFF2-40B4-BE49-F238E27FC236}">
                  <a16:creationId xmlns:a16="http://schemas.microsoft.com/office/drawing/2014/main" xmlns="" id="{24D50C9E-6087-41AF-BE4D-991E953B4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0" y="3230272"/>
              <a:ext cx="0" cy="355587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رابط مستقيم 9">
              <a:extLst>
                <a:ext uri="{FF2B5EF4-FFF2-40B4-BE49-F238E27FC236}">
                  <a16:creationId xmlns:a16="http://schemas.microsoft.com/office/drawing/2014/main" xmlns="" id="{05DCA57E-F01B-41F9-AFCB-87AEC3594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353913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xmlns="" id="{73C4ADB0-43BC-4D4D-8A45-4FB2BE674538}"/>
              </a:ext>
            </a:extLst>
          </p:cNvPr>
          <p:cNvGrpSpPr/>
          <p:nvPr/>
        </p:nvGrpSpPr>
        <p:grpSpPr>
          <a:xfrm>
            <a:off x="8616000" y="3113390"/>
            <a:ext cx="1389709" cy="1396285"/>
            <a:chOff x="180870" y="3230272"/>
            <a:chExt cx="3539130" cy="3555877"/>
          </a:xfrm>
        </p:grpSpPr>
        <p:cxnSp>
          <p:nvCxnSpPr>
            <p:cNvPr id="12" name="رابط مستقيم 11">
              <a:extLst>
                <a:ext uri="{FF2B5EF4-FFF2-40B4-BE49-F238E27FC236}">
                  <a16:creationId xmlns:a16="http://schemas.microsoft.com/office/drawing/2014/main" xmlns="" id="{1BD2B1F0-7AB1-4E55-836B-65CA09BE063A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0" y="3230272"/>
              <a:ext cx="0" cy="355587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رابط مستقيم 12">
              <a:extLst>
                <a:ext uri="{FF2B5EF4-FFF2-40B4-BE49-F238E27FC236}">
                  <a16:creationId xmlns:a16="http://schemas.microsoft.com/office/drawing/2014/main" xmlns="" id="{A5370FE1-0C08-4091-91D8-C3583D7B32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70" y="6555435"/>
              <a:ext cx="353913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499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xmlns="" id="{F65AB41B-7CF8-42E0-AAF7-637ECDB06328}"/>
              </a:ext>
            </a:extLst>
          </p:cNvPr>
          <p:cNvSpPr txBox="1"/>
          <p:nvPr/>
        </p:nvSpPr>
        <p:spPr>
          <a:xfrm>
            <a:off x="768000" y="837000"/>
            <a:ext cx="106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dirty="0"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خمس نصائح لاستثمار وقتك بشكل أفضل</a:t>
            </a:r>
            <a:endParaRPr lang="en-US" sz="4400" dirty="0"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7029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145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JF Flat</vt:lpstr>
      <vt:lpstr>Hacen Promoter Md</vt:lpstr>
      <vt:lpstr>Arial</vt:lpstr>
      <vt:lpstr>Seaside Resort NF</vt:lpstr>
      <vt:lpstr>Calibri</vt:lpstr>
      <vt:lpstr>Neo Sans Arabic</vt:lpstr>
      <vt:lpstr>Conthrax Sb</vt:lpstr>
      <vt:lpstr>GE SS Two Bold</vt:lpstr>
      <vt:lpstr>Wingdings</vt:lpstr>
      <vt:lpstr>GE SS Text Light</vt:lpstr>
      <vt:lpstr>Swissra-Light</vt:lpstr>
      <vt:lpstr>نسق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ibrahim mohamed</dc:creator>
  <cp:lastModifiedBy>sscadmin</cp:lastModifiedBy>
  <cp:revision>71</cp:revision>
  <dcterms:created xsi:type="dcterms:W3CDTF">2017-11-13T17:51:42Z</dcterms:created>
  <dcterms:modified xsi:type="dcterms:W3CDTF">2019-12-11T20:47:14Z</dcterms:modified>
</cp:coreProperties>
</file>